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Қасби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Таълим тизими  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йилдан-йилга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ривожланиб бормоқда,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бу эса уқув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марказларга бўлган       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талабларни янада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кўпайишига олиб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келмоқда. Ушбу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фаолиятни ташкил         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этишда бир қанча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имтиёзлар хам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мавжуд. Ушбу т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ашаббускор хам 48,9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млн.сўм маблағ эвазига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фаолиятини ташкил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этиб, 1 йилда ўртача - 2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304 кишига хизмат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кўрсатишни ўз олдиг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мақсад қилган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092" dirty="0"/>
              <a:t> </a:t>
            </a:r>
            <a:endParaRPr sz="1092" dirty="0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12,9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36,0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48,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9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>
                <a:solidFill>
                  <a:srgbClr val="FEFEFE"/>
                </a:solidFill>
              </a:rPr>
              <a:t>Ўқув марказ фаолияти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Ўқув марказ фаолиятини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9450" y="418423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12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3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129,9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126%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85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10,8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637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38,1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52953" y="1780933"/>
            <a:ext cx="1553039" cy="2129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173" y="2502125"/>
            <a:ext cx="1593958" cy="106427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19" y="4477331"/>
            <a:ext cx="2384577" cy="15921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406" y="4637263"/>
            <a:ext cx="2495519" cy="16662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5260</TotalTime>
  <Words>153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2021-08-03T13:30:03Z</dcterms:modified>
</cp:coreProperties>
</file>